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9" r:id="rId7"/>
    <p:sldId id="258" r:id="rId8"/>
    <p:sldId id="285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6" r:id="rId17"/>
    <p:sldId id="298" r:id="rId18"/>
    <p:sldId id="260" r:id="rId19"/>
    <p:sldId id="273" r:id="rId20"/>
    <p:sldId id="275" r:id="rId21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2D2B"/>
    <a:srgbClr val="E56E01"/>
    <a:srgbClr val="3C4FC6"/>
    <a:srgbClr val="F05114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/>
            </a:lvl1pPr>
          </a:lstStyle>
          <a:p>
            <a:pPr rtl="0"/>
            <a:fld id="{A9D313FC-6086-438E-9E7F-65D91B8B798A}" type="datetime1">
              <a:rPr lang="pt-PT" smtClean="0"/>
              <a:t>19/01/2023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/>
            </a:lvl1pPr>
          </a:lstStyle>
          <a:p>
            <a:pPr rtl="0"/>
            <a:fld id="{37B95B5C-AE81-486B-8299-C690ADF087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>
                <a:latin typeface="+mn-lt"/>
              </a:defRPr>
            </a:lvl1pPr>
          </a:lstStyle>
          <a:p>
            <a:fld id="{641A1D32-8DF7-4746-944E-D2DCFCFA0641}" type="datetime1">
              <a:rPr lang="en-US" smtClean="0"/>
              <a:pPr/>
              <a:t>1/19/2023</a:t>
            </a:fld>
            <a:endParaRPr lang="en-US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PT"/>
            </a:defPPr>
          </a:lstStyle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PT"/>
            </a:def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>
                <a:latin typeface="+mn-lt"/>
              </a:defRPr>
            </a:lvl1pPr>
          </a:lstStyle>
          <a:p>
            <a:fld id="{6922D2F8-28A7-48E8-ADD3-E9583D47D83D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6536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9090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48203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51653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9863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57307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Oportunidades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texto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8" name="Marcador de Posição do Texto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1" name="Marcador de Posição do Texto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4" name="Marcador de Posição do Texto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54" name="Marcador de Posição do Texto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xão Reta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8" name="Marcador de Posição do Texto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19" name="Marcador de Posição do Texto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1" name="Marcador de Posição do Texto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u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áfico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9" name="Marcador de Posição do Texto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0" name="Marcador de Posição do Texto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4" name="Marcador de Posição de Conteúdo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 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áfico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xão Reta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xão Reta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xão Reta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xão Reta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xão Reta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xão Reta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xão Reta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xão Reta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21" name="Marcador de Posição do Texto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2" name="Marcador de Posição do Texto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3" name="Marcador de Posição do Texto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13" name="Marcador de Posição do Texto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ano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0" name="Marcador de Posição do Texto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1" name="Marcador de Posição do Texto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2" name="Marcador de Posição do Texto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3" name="Marcador de Posição do Texto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4" name="Marcador de Posição do Texto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5" name="Marcador de Posição do Texto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6" name="Marcador de Posição do Texto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14" name="Marcador de Posição do Texto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ano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8" name="Marcador de Posição do Texto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9" name="Marcador de Posição do Texto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0" name="Marcador de Posição do Texto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1" name="Marcador de Posição do Texto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2" name="Marcador de Posição do Texto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Conexão Reta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xão Reta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xão Reta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xão Reta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xão Reta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xão Reta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xão Reta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xão Reta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xão Reta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xão Reta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4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4" name="Marcador de Posição da Imagem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7" name="Marcador de Posição da Imagem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6" name="Marcador de Posição da Imagem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Nome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1" name="Marcador de Posição do Texto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9" name="Marcador de Posição do Rodapé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0" name="Marcador de Posição do Número do Diapositivo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41" name="Marcador de Posição da Data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8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4" name="Marcador de Posição da Imagem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1" name="Marcador de Posição da Imagem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5" name="Marcador de Posição da Imagem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7" name="Marcador de Posição da Imagem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97" name="Marcador de Posição da Imagem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99" name="Marcador de Posição da Imagem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1" name="Marcador de Posição da Imagem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3" name="Marcador de Posição da Imagem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8" name="Marcador de Posição do Texto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9" name="Marcador de Posição do Texto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80" name="Marcador de Posição do Texto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5" name="Marcador de Posição do Rodapé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TÍTULO DA APRESENTAÇÃO</a:t>
            </a:r>
          </a:p>
        </p:txBody>
      </p:sp>
      <p:sp>
        <p:nvSpPr>
          <p:cNvPr id="106" name="Marcador de Posição do Número do Diapositivo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07" name="Marcador de Posição da Data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BR" cap="all" dirty="0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áfico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45" name="Marcador de Posição do Texto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9" name="Marcador de Posição do Texto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8" name="Marcador de Posição do Texto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7" name="Marcador de Posição do Texto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9" name="Marcador de Posição do Texto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0" name="Marcador de Posição da Imagem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pt-PT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subtítulo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8" name="Marcador de Posição do Texto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6" name="Marcador de Posição do Texto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1" name="Marcador de Posição do Rodapé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2" name="Marcador de Posição do Número do Diapositivo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43" name="Marcador de Posição da Data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a Imagem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6" name="Marcador de Posição da Imagem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7" name="Marcador de Posição da Imagem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8" name="Marcador de Posição da Imagem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8" name="Marcador de Posição do Texto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57" name="Marcador de Posição do Texto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4" name="Marcador de Posição do Texto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3" name="Marcador de Posição do Texto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2" name="Marcador de Posição do Rodapé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3" name="Marcador de Posição do Número do Diapositivo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4" name="Marcador de Posição da Data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1" name="Marcador de Posição da Imagem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5" name="Marcador de Posição da Imagem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6" name="Marcador de Posição da Imagem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8" name="Marcador de Posição do Rodapé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9" name="Marcador de Posição do Número do Diapositivo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0" name="Marcador de Posição da Data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1" name="Marcador de Posição do Texto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Texto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4" name="Marcador de Posição do Texto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a Oportunidade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7" name="Marcador de Posição do Texto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6" name="Marcador de Posição do Texto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b="1" dirty="0"/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b="1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P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969BF6-80F5-13B5-0B88-D955A797F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89" t="37201" r="13079" b="37148"/>
          <a:stretch/>
        </p:blipFill>
        <p:spPr>
          <a:xfrm>
            <a:off x="838934" y="1628597"/>
            <a:ext cx="4694119" cy="16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Loja Online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10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ED4CB7-810F-C28B-192A-7AEF8C3EE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28" y="2080726"/>
            <a:ext cx="2028887" cy="427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8D7297F-8A20-F8BB-F11E-608DD7ED1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541" y="2080726"/>
            <a:ext cx="1998221" cy="427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CE0E721-8269-9250-0889-C7AD8DEC6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335" y="2080726"/>
            <a:ext cx="2016026" cy="427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47ED8308-0744-04FD-8EC2-F555CA880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32" y="2080726"/>
            <a:ext cx="2023941" cy="427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67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Gráficos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11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D8B18B0-4E6F-6385-0D59-B68A78E1F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630" y="2061372"/>
            <a:ext cx="2008044" cy="422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1533B56-7A98-AAF2-0DC3-E7FFC5E56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1" y="2061372"/>
            <a:ext cx="2023702" cy="422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8AB127E2-2A0A-4D90-D1A1-44F12EDB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130" y="2061370"/>
            <a:ext cx="2010001" cy="422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76974D-BE2D-67AA-DBEB-1AA6CDDC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945" y="2061370"/>
            <a:ext cx="1993366" cy="422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554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Avaliação do ginásio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12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D622E53-3916-D385-2C20-02CCB4388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187" y="2052735"/>
            <a:ext cx="2044609" cy="431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92F099D-80E1-F747-F835-546885134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209" y="2052735"/>
            <a:ext cx="2046606" cy="431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060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179" y="665514"/>
            <a:ext cx="6415640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Gestão dos Funcionários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13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4692859" y="1590738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Gerente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313AA2C-7320-1F2E-511F-D32FDAB1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74" y="2164702"/>
            <a:ext cx="1980873" cy="417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C3C26CD1-F181-B714-DEE8-B688783B0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397" y="2148382"/>
            <a:ext cx="1980873" cy="418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2DE4ABBE-C3A9-CB63-7972-B1E537CD9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70" y="2148382"/>
            <a:ext cx="2007039" cy="418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42A3EC2C-E1BC-ADA8-E5CA-13E9E83D1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80" y="2164702"/>
            <a:ext cx="1968325" cy="417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011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756" y="674140"/>
            <a:ext cx="7256485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Gestão dos Perfil do ginásio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14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4692859" y="1590738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Gerente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0CEBCB6-A08A-7ACD-9564-AB4D3AB6F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729" y="2076215"/>
            <a:ext cx="1962541" cy="410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4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7209719" cy="5758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Implementação</a:t>
            </a:r>
          </a:p>
        </p:txBody>
      </p:sp>
      <p:sp>
        <p:nvSpPr>
          <p:cNvPr id="76" name="Marcador de Posição do Texto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pt-PT" dirty="0">
                <a:solidFill>
                  <a:srgbClr val="00B0F0"/>
                </a:solidFill>
              </a:rPr>
              <a:t>ase de dados</a:t>
            </a:r>
          </a:p>
        </p:txBody>
      </p:sp>
      <p:sp>
        <p:nvSpPr>
          <p:cNvPr id="77" name="Marcador de Posição do Texto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861987"/>
            <a:ext cx="3221384" cy="92535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Microsoft SQL Server - Azure</a:t>
            </a:r>
            <a:endParaRPr lang="pt-PT" dirty="0"/>
          </a:p>
        </p:txBody>
      </p:sp>
      <p:sp>
        <p:nvSpPr>
          <p:cNvPr id="97" name="Marcador de Posição do Texto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8"/>
            <a:ext cx="3823283" cy="348163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spc="100" dirty="0">
                <a:solidFill>
                  <a:srgbClr val="00B0F0"/>
                </a:solidFill>
              </a:rPr>
              <a:t>Back-End</a:t>
            </a:r>
            <a:endParaRPr lang="pt-PT" spc="100" dirty="0">
              <a:solidFill>
                <a:srgbClr val="00B0F0"/>
              </a:solidFill>
            </a:endParaRPr>
          </a:p>
        </p:txBody>
      </p:sp>
      <p:sp>
        <p:nvSpPr>
          <p:cNvPr id="96" name="Marcador de Posição do Texto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2861988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C# - Visual Studio 22</a:t>
            </a:r>
            <a:endParaRPr lang="pt-PT" dirty="0"/>
          </a:p>
        </p:txBody>
      </p:sp>
      <p:sp>
        <p:nvSpPr>
          <p:cNvPr id="101" name="Marcador de Posição do Texto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80" y="5047681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00B0F0"/>
                </a:solidFill>
              </a:rPr>
              <a:t>Front-End</a:t>
            </a:r>
          </a:p>
        </p:txBody>
      </p:sp>
      <p:sp>
        <p:nvSpPr>
          <p:cNvPr id="100" name="Marcador de Posição do Texto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3980" y="5340990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Kotlin – Android Studio</a:t>
            </a:r>
            <a:endParaRPr lang="pt-PT" dirty="0"/>
          </a:p>
        </p:txBody>
      </p:sp>
      <p:sp>
        <p:nvSpPr>
          <p:cNvPr id="19" name="Marcador de Posição do Rodapé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20" name="Marcador de Posição do Número do Diapositivo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15</a:t>
            </a:fld>
            <a:endParaRPr lang="pt-PT"/>
          </a:p>
        </p:txBody>
      </p:sp>
      <p:sp>
        <p:nvSpPr>
          <p:cNvPr id="41" name="Marcador de Posição da Data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pic>
        <p:nvPicPr>
          <p:cNvPr id="21" name="Marcador de Posição da Imagem 20">
            <a:extLst>
              <a:ext uri="{FF2B5EF4-FFF2-40B4-BE49-F238E27FC236}">
                <a16:creationId xmlns:a16="http://schemas.microsoft.com/office/drawing/2014/main" id="{893E001A-5877-A209-EA03-529D3AEEC51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/>
          <a:srcRect t="131" b="131"/>
          <a:stretch>
            <a:fillRect/>
          </a:stretch>
        </p:blipFill>
        <p:spPr>
          <a:xfrm>
            <a:off x="7913979" y="4297523"/>
            <a:ext cx="603504" cy="603504"/>
          </a:xfrm>
        </p:spPr>
      </p:pic>
      <p:pic>
        <p:nvPicPr>
          <p:cNvPr id="17" name="Marcador de Posição da Imagem 16">
            <a:extLst>
              <a:ext uri="{FF2B5EF4-FFF2-40B4-BE49-F238E27FC236}">
                <a16:creationId xmlns:a16="http://schemas.microsoft.com/office/drawing/2014/main" id="{4E7F999C-5C66-BD2A-9FE7-87F9C9E8802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 t="3476" b="3476"/>
          <a:stretch>
            <a:fillRect/>
          </a:stretch>
        </p:blipFill>
        <p:spPr/>
      </p:pic>
      <p:pic>
        <p:nvPicPr>
          <p:cNvPr id="15" name="Marcador de Posição da Imagem 14">
            <a:extLst>
              <a:ext uri="{FF2B5EF4-FFF2-40B4-BE49-F238E27FC236}">
                <a16:creationId xmlns:a16="http://schemas.microsoft.com/office/drawing/2014/main" id="{113A7836-7753-168A-BD53-1C2C2389DDF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/>
          <a:srcRect t="131" b="131"/>
          <a:stretch>
            <a:fillRect/>
          </a:stretch>
        </p:blipFill>
        <p:spPr/>
      </p:pic>
      <p:sp>
        <p:nvSpPr>
          <p:cNvPr id="2" name="Marcador de Posição do Texto 75">
            <a:extLst>
              <a:ext uri="{FF2B5EF4-FFF2-40B4-BE49-F238E27FC236}">
                <a16:creationId xmlns:a16="http://schemas.microsoft.com/office/drawing/2014/main" id="{27626DE8-D89D-DDF1-422E-1CAD38A08A7F}"/>
              </a:ext>
            </a:extLst>
          </p:cNvPr>
          <p:cNvSpPr txBox="1">
            <a:spLocks/>
          </p:cNvSpPr>
          <p:nvPr/>
        </p:nvSpPr>
        <p:spPr>
          <a:xfrm>
            <a:off x="4190069" y="5047681"/>
            <a:ext cx="3008631" cy="348162"/>
          </a:xfrm>
          <a:prstGeom prst="rect">
            <a:avLst/>
          </a:prstGeom>
        </p:spPr>
        <p:txBody>
          <a:bodyPr rtlCol="0"/>
          <a:lstStyle>
            <a:defPPr>
              <a:defRPr lang="pt-PT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Controlo de Versões</a:t>
            </a:r>
          </a:p>
        </p:txBody>
      </p:sp>
      <p:sp>
        <p:nvSpPr>
          <p:cNvPr id="3" name="Marcador de Posição do Texto 76">
            <a:extLst>
              <a:ext uri="{FF2B5EF4-FFF2-40B4-BE49-F238E27FC236}">
                <a16:creationId xmlns:a16="http://schemas.microsoft.com/office/drawing/2014/main" id="{038E275D-3E75-9FA5-42DB-92B9FDEEB192}"/>
              </a:ext>
            </a:extLst>
          </p:cNvPr>
          <p:cNvSpPr txBox="1">
            <a:spLocks/>
          </p:cNvSpPr>
          <p:nvPr/>
        </p:nvSpPr>
        <p:spPr>
          <a:xfrm>
            <a:off x="4190069" y="5340989"/>
            <a:ext cx="3221384" cy="925359"/>
          </a:xfrm>
          <a:prstGeom prst="rect">
            <a:avLst/>
          </a:prstGeom>
        </p:spPr>
        <p:txBody>
          <a:bodyPr rtlCol="0"/>
          <a:lstStyle>
            <a:defPPr>
              <a:defRPr lang="pt-PT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E88A701-38B4-FE3A-4215-8E4ABE948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0069" y="4297523"/>
            <a:ext cx="603504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37">
            <a:extLst>
              <a:ext uri="{FF2B5EF4-FFF2-40B4-BE49-F238E27FC236}">
                <a16:creationId xmlns:a16="http://schemas.microsoft.com/office/drawing/2014/main" id="{56C6724C-9FF7-4DF9-B366-D5C52888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507" y="412356"/>
            <a:ext cx="5561556" cy="56767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Resultados</a:t>
            </a:r>
          </a:p>
        </p:txBody>
      </p:sp>
      <p:sp>
        <p:nvSpPr>
          <p:cNvPr id="122" name="Marcador de Posição do Texto 121">
            <a:extLst>
              <a:ext uri="{FF2B5EF4-FFF2-40B4-BE49-F238E27FC236}">
                <a16:creationId xmlns:a16="http://schemas.microsoft.com/office/drawing/2014/main" id="{9B62333D-A92E-480A-B410-E38591B9F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98031" y="2219445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sz="3200" dirty="0"/>
              <a:t>10/10</a:t>
            </a:r>
            <a:endParaRPr lang="pt-PT" sz="3200" dirty="0"/>
          </a:p>
        </p:txBody>
      </p:sp>
      <p:sp>
        <p:nvSpPr>
          <p:cNvPr id="123" name="Marcador de Posição do Texto 122">
            <a:extLst>
              <a:ext uri="{FF2B5EF4-FFF2-40B4-BE49-F238E27FC236}">
                <a16:creationId xmlns:a16="http://schemas.microsoft.com/office/drawing/2014/main" id="{FB3CE12F-738B-455E-9355-23BD96C570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48109" y="2216293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3200" dirty="0"/>
              <a:t>10/10</a:t>
            </a:r>
          </a:p>
        </p:txBody>
      </p:sp>
      <p:sp>
        <p:nvSpPr>
          <p:cNvPr id="124" name="Marcador de Posição do Texto 123">
            <a:extLst>
              <a:ext uri="{FF2B5EF4-FFF2-40B4-BE49-F238E27FC236}">
                <a16:creationId xmlns:a16="http://schemas.microsoft.com/office/drawing/2014/main" id="{88FF8AD0-5502-494F-B9DF-E65EEB0F07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98187" y="2229070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3200" dirty="0"/>
              <a:t>7/10</a:t>
            </a:r>
          </a:p>
        </p:txBody>
      </p:sp>
      <p:sp>
        <p:nvSpPr>
          <p:cNvPr id="19" name="Marcador de Posição do Texto 18">
            <a:extLst>
              <a:ext uri="{FF2B5EF4-FFF2-40B4-BE49-F238E27FC236}">
                <a16:creationId xmlns:a16="http://schemas.microsoft.com/office/drawing/2014/main" id="{116241FF-379D-4C5E-A5A9-5ACCE975E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2784" y="3832137"/>
            <a:ext cx="2382386" cy="77966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Ideia projetada</a:t>
            </a:r>
            <a:endParaRPr lang="pt-PT" dirty="0"/>
          </a:p>
        </p:txBody>
      </p:sp>
      <p:sp>
        <p:nvSpPr>
          <p:cNvPr id="58" name="Marcador de Posição do Texto 57">
            <a:extLst>
              <a:ext uri="{FF2B5EF4-FFF2-40B4-BE49-F238E27FC236}">
                <a16:creationId xmlns:a16="http://schemas.microsoft.com/office/drawing/2014/main" id="{3631C29B-F1C1-494F-AC0D-218DEF3535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12784" y="4589838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Toda a Ideia projetada foi apresentada nos resultados</a:t>
            </a:r>
            <a:endParaRPr lang="pt-PT" dirty="0"/>
          </a:p>
        </p:txBody>
      </p:sp>
      <p:sp>
        <p:nvSpPr>
          <p:cNvPr id="21" name="Marcador de Posição do Texto 20">
            <a:extLst>
              <a:ext uri="{FF2B5EF4-FFF2-40B4-BE49-F238E27FC236}">
                <a16:creationId xmlns:a16="http://schemas.microsoft.com/office/drawing/2014/main" id="{80403D31-4B7A-4D06-B2C8-5671B20409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2862" y="3985318"/>
            <a:ext cx="2382386" cy="61370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Manipulação dos Dados</a:t>
            </a:r>
            <a:endParaRPr lang="pt-PT" dirty="0"/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4CD6F4-17BE-49EF-BE2E-F9D3790441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2862" y="4586686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Todos os dados são possiveis de se manipular com </a:t>
            </a:r>
            <a:r>
              <a:rPr lang="pt-PT" dirty="0"/>
              <a:t>ê</a:t>
            </a:r>
            <a:r>
              <a:rPr lang="en-US" dirty="0"/>
              <a:t>xito</a:t>
            </a:r>
            <a:endParaRPr lang="pt-PT" dirty="0"/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E1846A24-F89C-4782-A3CB-3C8B710BC7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12940" y="3998095"/>
            <a:ext cx="2382386" cy="61370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Desempenho</a:t>
            </a:r>
          </a:p>
        </p:txBody>
      </p:sp>
      <p:sp>
        <p:nvSpPr>
          <p:cNvPr id="60" name="Marcador de Posição do Texto 59">
            <a:extLst>
              <a:ext uri="{FF2B5EF4-FFF2-40B4-BE49-F238E27FC236}">
                <a16:creationId xmlns:a16="http://schemas.microsoft.com/office/drawing/2014/main" id="{B0B21CE3-707A-4A45-B46E-7E000F5052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2940" y="4599463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Demonstrou um desempenho estável a ser continuamente melhorado</a:t>
            </a:r>
            <a:endParaRPr lang="pt-PT" dirty="0"/>
          </a:p>
        </p:txBody>
      </p:sp>
      <p:sp>
        <p:nvSpPr>
          <p:cNvPr id="254" name="Marcador de Posição do Rodapé 253">
            <a:extLst>
              <a:ext uri="{FF2B5EF4-FFF2-40B4-BE49-F238E27FC236}">
                <a16:creationId xmlns:a16="http://schemas.microsoft.com/office/drawing/2014/main" id="{9DF4D139-9BDD-4805-9790-7AE16FDFB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255" name="Marcador de Posição do Número do Diapositivo 254">
            <a:extLst>
              <a:ext uri="{FF2B5EF4-FFF2-40B4-BE49-F238E27FC236}">
                <a16:creationId xmlns:a16="http://schemas.microsoft.com/office/drawing/2014/main" id="{0911F1E0-1FA7-400E-8710-DAAD103CD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16</a:t>
            </a:fld>
            <a:endParaRPr lang="pt-PT"/>
          </a:p>
        </p:txBody>
      </p:sp>
      <p:sp>
        <p:nvSpPr>
          <p:cNvPr id="434" name="Marcador de Posição da Data 433">
            <a:extLst>
              <a:ext uri="{FF2B5EF4-FFF2-40B4-BE49-F238E27FC236}">
                <a16:creationId xmlns:a16="http://schemas.microsoft.com/office/drawing/2014/main" id="{0377EB1E-65F5-456C-9DB1-7FB8F5C772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grpSp>
        <p:nvGrpSpPr>
          <p:cNvPr id="24" name="Gráfico 19">
            <a:extLst>
              <a:ext uri="{FF2B5EF4-FFF2-40B4-BE49-F238E27FC236}">
                <a16:creationId xmlns:a16="http://schemas.microsoft.com/office/drawing/2014/main" id="{C3274E2D-7322-450D-B329-E7F04842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92690" y="1883974"/>
            <a:ext cx="1822574" cy="1822574"/>
            <a:chOff x="3228554" y="3295434"/>
            <a:chExt cx="2382386" cy="2382386"/>
          </a:xfrm>
        </p:grpSpPr>
        <p:sp>
          <p:nvSpPr>
            <p:cNvPr id="25" name="Gráfico 19">
              <a:extLst>
                <a:ext uri="{FF2B5EF4-FFF2-40B4-BE49-F238E27FC236}">
                  <a16:creationId xmlns:a16="http://schemas.microsoft.com/office/drawing/2014/main" id="{22BB1AEA-648A-428A-A5AB-7ABD13965AB1}"/>
                </a:ext>
              </a:extLst>
            </p:cNvPr>
            <p:cNvSpPr/>
            <p:nvPr/>
          </p:nvSpPr>
          <p:spPr>
            <a:xfrm>
              <a:off x="3228554" y="3295434"/>
              <a:ext cx="2382386" cy="2382386"/>
            </a:xfrm>
            <a:custGeom>
              <a:avLst/>
              <a:gdLst>
                <a:gd name="connsiteX0" fmla="*/ 2201351 w 2382386"/>
                <a:gd name="connsiteY0" fmla="*/ 1191193 h 2382386"/>
                <a:gd name="connsiteX1" fmla="*/ 2122041 w 2382386"/>
                <a:gd name="connsiteY1" fmla="*/ 1584336 h 2382386"/>
                <a:gd name="connsiteX2" fmla="*/ 1905469 w 2382386"/>
                <a:gd name="connsiteY2" fmla="*/ 1905499 h 2382386"/>
                <a:gd name="connsiteX3" fmla="*/ 1584306 w 2382386"/>
                <a:gd name="connsiteY3" fmla="*/ 2122071 h 2382386"/>
                <a:gd name="connsiteX4" fmla="*/ 1191163 w 2382386"/>
                <a:gd name="connsiteY4" fmla="*/ 2201381 h 2382386"/>
                <a:gd name="connsiteX5" fmla="*/ 798020 w 2382386"/>
                <a:gd name="connsiteY5" fmla="*/ 2122071 h 2382386"/>
                <a:gd name="connsiteX6" fmla="*/ 476857 w 2382386"/>
                <a:gd name="connsiteY6" fmla="*/ 1905499 h 2382386"/>
                <a:gd name="connsiteX7" fmla="*/ 260285 w 2382386"/>
                <a:gd name="connsiteY7" fmla="*/ 1584336 h 2382386"/>
                <a:gd name="connsiteX8" fmla="*/ 181005 w 2382386"/>
                <a:gd name="connsiteY8" fmla="*/ 1191193 h 2382386"/>
                <a:gd name="connsiteX9" fmla="*/ 260315 w 2382386"/>
                <a:gd name="connsiteY9" fmla="*/ 798051 h 2382386"/>
                <a:gd name="connsiteX10" fmla="*/ 476888 w 2382386"/>
                <a:gd name="connsiteY10" fmla="*/ 476888 h 2382386"/>
                <a:gd name="connsiteX11" fmla="*/ 768637 w 2382386"/>
                <a:gd name="connsiteY11" fmla="*/ 273378 h 2382386"/>
                <a:gd name="connsiteX12" fmla="*/ 798051 w 2382386"/>
                <a:gd name="connsiteY12" fmla="*/ 260315 h 2382386"/>
                <a:gd name="connsiteX13" fmla="*/ 1191193 w 2382386"/>
                <a:gd name="connsiteY13" fmla="*/ 181005 h 2382386"/>
                <a:gd name="connsiteX14" fmla="*/ 1584336 w 2382386"/>
                <a:gd name="connsiteY14" fmla="*/ 260315 h 2382386"/>
                <a:gd name="connsiteX15" fmla="*/ 1613749 w 2382386"/>
                <a:gd name="connsiteY15" fmla="*/ 273378 h 2382386"/>
                <a:gd name="connsiteX16" fmla="*/ 1613749 w 2382386"/>
                <a:gd name="connsiteY16" fmla="*/ 77138 h 2382386"/>
                <a:gd name="connsiteX17" fmla="*/ 1191193 w 2382386"/>
                <a:gd name="connsiteY17" fmla="*/ 0 h 2382386"/>
                <a:gd name="connsiteX18" fmla="*/ 768637 w 2382386"/>
                <a:gd name="connsiteY18" fmla="*/ 77138 h 2382386"/>
                <a:gd name="connsiteX19" fmla="*/ 0 w 2382386"/>
                <a:gd name="connsiteY19" fmla="*/ 1191193 h 2382386"/>
                <a:gd name="connsiteX20" fmla="*/ 1191193 w 2382386"/>
                <a:gd name="connsiteY20" fmla="*/ 2382386 h 2382386"/>
                <a:gd name="connsiteX21" fmla="*/ 2382386 w 2382386"/>
                <a:gd name="connsiteY21" fmla="*/ 1191193 h 2382386"/>
                <a:gd name="connsiteX22" fmla="*/ 2376534 w 2382386"/>
                <a:gd name="connsiteY22" fmla="*/ 1072454 h 2382386"/>
                <a:gd name="connsiteX23" fmla="*/ 2194473 w 2382386"/>
                <a:gd name="connsiteY23" fmla="*/ 1072454 h 2382386"/>
                <a:gd name="connsiteX24" fmla="*/ 2201351 w 2382386"/>
                <a:gd name="connsiteY24" fmla="*/ 1191193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82386" h="2382386">
                  <a:moveTo>
                    <a:pt x="2201351" y="1191193"/>
                  </a:moveTo>
                  <a:cubicBezTo>
                    <a:pt x="2201351" y="1327641"/>
                    <a:pt x="2174683" y="1459925"/>
                    <a:pt x="2122041" y="1584336"/>
                  </a:cubicBezTo>
                  <a:cubicBezTo>
                    <a:pt x="2071179" y="1704614"/>
                    <a:pt x="1998324" y="1812643"/>
                    <a:pt x="1905469" y="1905499"/>
                  </a:cubicBezTo>
                  <a:cubicBezTo>
                    <a:pt x="1812643" y="1998324"/>
                    <a:pt x="1704583" y="2071179"/>
                    <a:pt x="1584306" y="2122071"/>
                  </a:cubicBezTo>
                  <a:cubicBezTo>
                    <a:pt x="1459895" y="2174683"/>
                    <a:pt x="1327611" y="2201381"/>
                    <a:pt x="1191163" y="2201381"/>
                  </a:cubicBezTo>
                  <a:cubicBezTo>
                    <a:pt x="1054716" y="2201381"/>
                    <a:pt x="922431" y="2174683"/>
                    <a:pt x="798020" y="2122071"/>
                  </a:cubicBezTo>
                  <a:cubicBezTo>
                    <a:pt x="677743" y="2071209"/>
                    <a:pt x="569713" y="1998324"/>
                    <a:pt x="476857" y="1905499"/>
                  </a:cubicBezTo>
                  <a:cubicBezTo>
                    <a:pt x="384032" y="1812673"/>
                    <a:pt x="311178" y="1704614"/>
                    <a:pt x="260285" y="158433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lnTo>
                    <a:pt x="1613749" y="77138"/>
                  </a:ln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849055" y="2382386"/>
                    <a:pt x="2382386" y="1849086"/>
                    <a:pt x="2382386" y="1191193"/>
                  </a:cubicBezTo>
                  <a:cubicBezTo>
                    <a:pt x="2382386" y="1151131"/>
                    <a:pt x="2380395" y="1111521"/>
                    <a:pt x="2376534" y="1072454"/>
                  </a:cubicBezTo>
                  <a:lnTo>
                    <a:pt x="2194473" y="1072454"/>
                  </a:lnTo>
                  <a:cubicBezTo>
                    <a:pt x="2198998" y="1111611"/>
                    <a:pt x="2201351" y="1151221"/>
                    <a:pt x="2201351" y="119119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26" name="Gráfico 19">
              <a:extLst>
                <a:ext uri="{FF2B5EF4-FFF2-40B4-BE49-F238E27FC236}">
                  <a16:creationId xmlns:a16="http://schemas.microsoft.com/office/drawing/2014/main" id="{4FD12B93-6BE9-4848-9232-C173B66BEFCA}"/>
                </a:ext>
              </a:extLst>
            </p:cNvPr>
            <p:cNvSpPr/>
            <p:nvPr/>
          </p:nvSpPr>
          <p:spPr>
            <a:xfrm>
              <a:off x="4836606" y="3371529"/>
              <a:ext cx="760584" cy="995315"/>
            </a:xfrm>
            <a:custGeom>
              <a:avLst/>
              <a:gdLst>
                <a:gd name="connsiteX0" fmla="*/ 0 w 762784"/>
                <a:gd name="connsiteY0" fmla="*/ 0 h 995315"/>
                <a:gd name="connsiteX1" fmla="*/ 0 w 762784"/>
                <a:gd name="connsiteY1" fmla="*/ 0 h 995315"/>
                <a:gd name="connsiteX2" fmla="*/ 0 w 762784"/>
                <a:gd name="connsiteY2" fmla="*/ 196239 h 995315"/>
                <a:gd name="connsiteX3" fmla="*/ 0 w 762784"/>
                <a:gd name="connsiteY3" fmla="*/ 196239 h 995315"/>
                <a:gd name="connsiteX4" fmla="*/ 291750 w 762784"/>
                <a:gd name="connsiteY4" fmla="*/ 399749 h 995315"/>
                <a:gd name="connsiteX5" fmla="*/ 508322 w 762784"/>
                <a:gd name="connsiteY5" fmla="*/ 720912 h 995315"/>
                <a:gd name="connsiteX6" fmla="*/ 580724 w 762784"/>
                <a:gd name="connsiteY6" fmla="*/ 995316 h 995315"/>
                <a:gd name="connsiteX7" fmla="*/ 762785 w 762784"/>
                <a:gd name="connsiteY7" fmla="*/ 995316 h 995315"/>
                <a:gd name="connsiteX8" fmla="*/ 0 w 762784"/>
                <a:gd name="connsiteY8" fmla="*/ 0 h 99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784" h="995315">
                  <a:moveTo>
                    <a:pt x="0" y="0"/>
                  </a:moveTo>
                  <a:lnTo>
                    <a:pt x="0" y="0"/>
                  </a:lnTo>
                  <a:lnTo>
                    <a:pt x="0" y="196239"/>
                  </a:lnTo>
                  <a:lnTo>
                    <a:pt x="0" y="196239"/>
                  </a:lnTo>
                  <a:cubicBezTo>
                    <a:pt x="108513" y="246227"/>
                    <a:pt x="206557" y="314556"/>
                    <a:pt x="291750" y="399749"/>
                  </a:cubicBezTo>
                  <a:cubicBezTo>
                    <a:pt x="384575" y="492575"/>
                    <a:pt x="457430" y="600635"/>
                    <a:pt x="508322" y="720912"/>
                  </a:cubicBezTo>
                  <a:cubicBezTo>
                    <a:pt x="545519" y="808881"/>
                    <a:pt x="569713" y="900801"/>
                    <a:pt x="580724" y="995316"/>
                  </a:cubicBezTo>
                  <a:lnTo>
                    <a:pt x="762785" y="995316"/>
                  </a:lnTo>
                  <a:cubicBezTo>
                    <a:pt x="717564" y="538218"/>
                    <a:pt x="413928" y="157082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27" name="Gráfico 21">
            <a:extLst>
              <a:ext uri="{FF2B5EF4-FFF2-40B4-BE49-F238E27FC236}">
                <a16:creationId xmlns:a16="http://schemas.microsoft.com/office/drawing/2014/main" id="{48515CB0-1F54-4246-9205-AC1FA008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42779" y="1880822"/>
            <a:ext cx="1822552" cy="1822574"/>
            <a:chOff x="5912082" y="3295434"/>
            <a:chExt cx="2382356" cy="2382386"/>
          </a:xfrm>
        </p:grpSpPr>
        <p:sp>
          <p:nvSpPr>
            <p:cNvPr id="28" name="Gráfico 21">
              <a:extLst>
                <a:ext uri="{FF2B5EF4-FFF2-40B4-BE49-F238E27FC236}">
                  <a16:creationId xmlns:a16="http://schemas.microsoft.com/office/drawing/2014/main" id="{4488B693-6D14-4B14-8371-AA6BBFDCB674}"/>
                </a:ext>
              </a:extLst>
            </p:cNvPr>
            <p:cNvSpPr/>
            <p:nvPr/>
          </p:nvSpPr>
          <p:spPr>
            <a:xfrm>
              <a:off x="5912082" y="3295434"/>
              <a:ext cx="2376533" cy="2382386"/>
            </a:xfrm>
            <a:custGeom>
              <a:avLst/>
              <a:gdLst>
                <a:gd name="connsiteX0" fmla="*/ 1191193 w 2376533"/>
                <a:gd name="connsiteY0" fmla="*/ 2201351 h 2382386"/>
                <a:gd name="connsiteX1" fmla="*/ 798051 w 2376533"/>
                <a:gd name="connsiteY1" fmla="*/ 2122041 h 2382386"/>
                <a:gd name="connsiteX2" fmla="*/ 476888 w 2376533"/>
                <a:gd name="connsiteY2" fmla="*/ 1905469 h 2382386"/>
                <a:gd name="connsiteX3" fmla="*/ 260315 w 2376533"/>
                <a:gd name="connsiteY3" fmla="*/ 1584306 h 2382386"/>
                <a:gd name="connsiteX4" fmla="*/ 181005 w 2376533"/>
                <a:gd name="connsiteY4" fmla="*/ 1191193 h 2382386"/>
                <a:gd name="connsiteX5" fmla="*/ 260315 w 2376533"/>
                <a:gd name="connsiteY5" fmla="*/ 798051 h 2382386"/>
                <a:gd name="connsiteX6" fmla="*/ 476888 w 2376533"/>
                <a:gd name="connsiteY6" fmla="*/ 476888 h 2382386"/>
                <a:gd name="connsiteX7" fmla="*/ 768637 w 2376533"/>
                <a:gd name="connsiteY7" fmla="*/ 273378 h 2382386"/>
                <a:gd name="connsiteX8" fmla="*/ 798051 w 2376533"/>
                <a:gd name="connsiteY8" fmla="*/ 260315 h 2382386"/>
                <a:gd name="connsiteX9" fmla="*/ 1191193 w 2376533"/>
                <a:gd name="connsiteY9" fmla="*/ 181005 h 2382386"/>
                <a:gd name="connsiteX10" fmla="*/ 1584336 w 2376533"/>
                <a:gd name="connsiteY10" fmla="*/ 260315 h 2382386"/>
                <a:gd name="connsiteX11" fmla="*/ 1613749 w 2376533"/>
                <a:gd name="connsiteY11" fmla="*/ 273378 h 2382386"/>
                <a:gd name="connsiteX12" fmla="*/ 1905499 w 2376533"/>
                <a:gd name="connsiteY12" fmla="*/ 476888 h 2382386"/>
                <a:gd name="connsiteX13" fmla="*/ 2122071 w 2376533"/>
                <a:gd name="connsiteY13" fmla="*/ 798051 h 2382386"/>
                <a:gd name="connsiteX14" fmla="*/ 2194473 w 2376533"/>
                <a:gd name="connsiteY14" fmla="*/ 1072454 h 2382386"/>
                <a:gd name="connsiteX15" fmla="*/ 2376534 w 2376533"/>
                <a:gd name="connsiteY15" fmla="*/ 1072454 h 2382386"/>
                <a:gd name="connsiteX16" fmla="*/ 1613749 w 2376533"/>
                <a:gd name="connsiteY16" fmla="*/ 77138 h 2382386"/>
                <a:gd name="connsiteX17" fmla="*/ 1191193 w 2376533"/>
                <a:gd name="connsiteY17" fmla="*/ 0 h 2382386"/>
                <a:gd name="connsiteX18" fmla="*/ 768637 w 2376533"/>
                <a:gd name="connsiteY18" fmla="*/ 77138 h 2382386"/>
                <a:gd name="connsiteX19" fmla="*/ 0 w 2376533"/>
                <a:gd name="connsiteY19" fmla="*/ 1191193 h 2382386"/>
                <a:gd name="connsiteX20" fmla="*/ 1191193 w 2376533"/>
                <a:gd name="connsiteY20" fmla="*/ 2382386 h 2382386"/>
                <a:gd name="connsiteX21" fmla="*/ 1395668 w 2376533"/>
                <a:gd name="connsiteY21" fmla="*/ 2364889 h 2382386"/>
                <a:gd name="connsiteX22" fmla="*/ 1395668 w 2376533"/>
                <a:gd name="connsiteY22" fmla="*/ 2180747 h 2382386"/>
                <a:gd name="connsiteX23" fmla="*/ 1191193 w 2376533"/>
                <a:gd name="connsiteY23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6533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cubicBezTo>
                    <a:pt x="1722262" y="323365"/>
                    <a:pt x="1820306" y="391695"/>
                    <a:pt x="1905499" y="476888"/>
                  </a:cubicBezTo>
                  <a:cubicBezTo>
                    <a:pt x="1998324" y="569713"/>
                    <a:pt x="2071179" y="677773"/>
                    <a:pt x="2122071" y="798051"/>
                  </a:cubicBezTo>
                  <a:cubicBezTo>
                    <a:pt x="2159268" y="886019"/>
                    <a:pt x="2183462" y="977939"/>
                    <a:pt x="2194473" y="1072454"/>
                  </a:cubicBezTo>
                  <a:lnTo>
                    <a:pt x="2376534" y="1072454"/>
                  </a:lnTo>
                  <a:cubicBezTo>
                    <a:pt x="2331283" y="615356"/>
                    <a:pt x="2027677" y="234220"/>
                    <a:pt x="1613749" y="77138"/>
                  </a:cubicBez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29" name="Gráfico 21">
              <a:extLst>
                <a:ext uri="{FF2B5EF4-FFF2-40B4-BE49-F238E27FC236}">
                  <a16:creationId xmlns:a16="http://schemas.microsoft.com/office/drawing/2014/main" id="{88DB45DA-52F1-4715-B577-62F3689BDCA8}"/>
                </a:ext>
              </a:extLst>
            </p:cNvPr>
            <p:cNvSpPr/>
            <p:nvPr/>
          </p:nvSpPr>
          <p:spPr>
            <a:xfrm>
              <a:off x="7307720" y="4367886"/>
              <a:ext cx="986718" cy="1292435"/>
            </a:xfrm>
            <a:custGeom>
              <a:avLst/>
              <a:gdLst>
                <a:gd name="connsiteX0" fmla="*/ 986718 w 986718"/>
                <a:gd name="connsiteY0" fmla="*/ 118739 h 1292435"/>
                <a:gd name="connsiteX1" fmla="*/ 980866 w 986718"/>
                <a:gd name="connsiteY1" fmla="*/ 0 h 1292435"/>
                <a:gd name="connsiteX2" fmla="*/ 798805 w 986718"/>
                <a:gd name="connsiteY2" fmla="*/ 0 h 1292435"/>
                <a:gd name="connsiteX3" fmla="*/ 805713 w 986718"/>
                <a:gd name="connsiteY3" fmla="*/ 118739 h 1292435"/>
                <a:gd name="connsiteX4" fmla="*/ 726403 w 986718"/>
                <a:gd name="connsiteY4" fmla="*/ 511882 h 1292435"/>
                <a:gd name="connsiteX5" fmla="*/ 509830 w 986718"/>
                <a:gd name="connsiteY5" fmla="*/ 833045 h 1292435"/>
                <a:gd name="connsiteX6" fmla="*/ 188667 w 986718"/>
                <a:gd name="connsiteY6" fmla="*/ 1049617 h 1292435"/>
                <a:gd name="connsiteX7" fmla="*/ 0 w 986718"/>
                <a:gd name="connsiteY7" fmla="*/ 1108293 h 1292435"/>
                <a:gd name="connsiteX8" fmla="*/ 0 w 986718"/>
                <a:gd name="connsiteY8" fmla="*/ 1292435 h 1292435"/>
                <a:gd name="connsiteX9" fmla="*/ 986718 w 986718"/>
                <a:gd name="connsiteY9" fmla="*/ 118739 h 129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6718" h="1292435">
                  <a:moveTo>
                    <a:pt x="986718" y="118739"/>
                  </a:moveTo>
                  <a:cubicBezTo>
                    <a:pt x="986718" y="78677"/>
                    <a:pt x="984727" y="39067"/>
                    <a:pt x="980866" y="0"/>
                  </a:cubicBezTo>
                  <a:lnTo>
                    <a:pt x="798805" y="0"/>
                  </a:lnTo>
                  <a:cubicBezTo>
                    <a:pt x="803360" y="39157"/>
                    <a:pt x="805713" y="78767"/>
                    <a:pt x="805713" y="118739"/>
                  </a:cubicBezTo>
                  <a:cubicBezTo>
                    <a:pt x="805713" y="255187"/>
                    <a:pt x="779045" y="387471"/>
                    <a:pt x="726403" y="511882"/>
                  </a:cubicBezTo>
                  <a:cubicBezTo>
                    <a:pt x="675540" y="632160"/>
                    <a:pt x="602686" y="740189"/>
                    <a:pt x="509830" y="833045"/>
                  </a:cubicBezTo>
                  <a:cubicBezTo>
                    <a:pt x="417005" y="925870"/>
                    <a:pt x="308945" y="998725"/>
                    <a:pt x="188667" y="1049617"/>
                  </a:cubicBezTo>
                  <a:cubicBezTo>
                    <a:pt x="127518" y="1075471"/>
                    <a:pt x="64498" y="1095049"/>
                    <a:pt x="0" y="1108293"/>
                  </a:cubicBezTo>
                  <a:lnTo>
                    <a:pt x="0" y="1292435"/>
                  </a:lnTo>
                  <a:cubicBezTo>
                    <a:pt x="560451" y="1195447"/>
                    <a:pt x="986718" y="706884"/>
                    <a:pt x="986718" y="118739"/>
                  </a:cubicBezTo>
                  <a:close/>
                </a:path>
              </a:pathLst>
            </a:custGeom>
            <a:solidFill>
              <a:schemeClr val="accent1">
                <a:lumMod val="50000"/>
                <a:lumOff val="50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30" name="Gráfico 23">
            <a:extLst>
              <a:ext uri="{FF2B5EF4-FFF2-40B4-BE49-F238E27FC236}">
                <a16:creationId xmlns:a16="http://schemas.microsoft.com/office/drawing/2014/main" id="{C40853A7-FCBE-4866-B403-3823B9EA9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92869" y="1893599"/>
            <a:ext cx="1822529" cy="1822574"/>
            <a:chOff x="8595609" y="3295434"/>
            <a:chExt cx="2382326" cy="2382386"/>
          </a:xfrm>
        </p:grpSpPr>
        <p:sp>
          <p:nvSpPr>
            <p:cNvPr id="31" name="Gráfico 23">
              <a:extLst>
                <a:ext uri="{FF2B5EF4-FFF2-40B4-BE49-F238E27FC236}">
                  <a16:creationId xmlns:a16="http://schemas.microsoft.com/office/drawing/2014/main" id="{55F11AC1-6BB9-4D2B-9BF0-3D1551F78095}"/>
                </a:ext>
              </a:extLst>
            </p:cNvPr>
            <p:cNvSpPr/>
            <p:nvPr/>
          </p:nvSpPr>
          <p:spPr>
            <a:xfrm>
              <a:off x="9991247" y="3313021"/>
              <a:ext cx="986688" cy="2347331"/>
            </a:xfrm>
            <a:custGeom>
              <a:avLst/>
              <a:gdLst>
                <a:gd name="connsiteX0" fmla="*/ 980866 w 986688"/>
                <a:gd name="connsiteY0" fmla="*/ 1054866 h 2347331"/>
                <a:gd name="connsiteX1" fmla="*/ 218081 w 986688"/>
                <a:gd name="connsiteY1" fmla="*/ 59551 h 2347331"/>
                <a:gd name="connsiteX2" fmla="*/ 0 w 986688"/>
                <a:gd name="connsiteY2" fmla="*/ 0 h 2347331"/>
                <a:gd name="connsiteX3" fmla="*/ 0 w 986688"/>
                <a:gd name="connsiteY3" fmla="*/ 184082 h 2347331"/>
                <a:gd name="connsiteX4" fmla="*/ 188667 w 986688"/>
                <a:gd name="connsiteY4" fmla="*/ 242758 h 2347331"/>
                <a:gd name="connsiteX5" fmla="*/ 218081 w 986688"/>
                <a:gd name="connsiteY5" fmla="*/ 255820 h 2347331"/>
                <a:gd name="connsiteX6" fmla="*/ 509830 w 986688"/>
                <a:gd name="connsiteY6" fmla="*/ 459330 h 2347331"/>
                <a:gd name="connsiteX7" fmla="*/ 726403 w 986688"/>
                <a:gd name="connsiteY7" fmla="*/ 780493 h 2347331"/>
                <a:gd name="connsiteX8" fmla="*/ 798805 w 986688"/>
                <a:gd name="connsiteY8" fmla="*/ 1054897 h 2347331"/>
                <a:gd name="connsiteX9" fmla="*/ 805713 w 986688"/>
                <a:gd name="connsiteY9" fmla="*/ 1173636 h 2347331"/>
                <a:gd name="connsiteX10" fmla="*/ 726403 w 986688"/>
                <a:gd name="connsiteY10" fmla="*/ 1566778 h 2347331"/>
                <a:gd name="connsiteX11" fmla="*/ 509830 w 986688"/>
                <a:gd name="connsiteY11" fmla="*/ 1887941 h 2347331"/>
                <a:gd name="connsiteX12" fmla="*/ 188667 w 986688"/>
                <a:gd name="connsiteY12" fmla="*/ 2104514 h 2347331"/>
                <a:gd name="connsiteX13" fmla="*/ 0 w 986688"/>
                <a:gd name="connsiteY13" fmla="*/ 2163190 h 2347331"/>
                <a:gd name="connsiteX14" fmla="*/ 0 w 986688"/>
                <a:gd name="connsiteY14" fmla="*/ 2347332 h 2347331"/>
                <a:gd name="connsiteX15" fmla="*/ 986688 w 986688"/>
                <a:gd name="connsiteY15" fmla="*/ 1173666 h 2347331"/>
                <a:gd name="connsiteX16" fmla="*/ 980866 w 986688"/>
                <a:gd name="connsiteY16" fmla="*/ 1054866 h 234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6688" h="2347331">
                  <a:moveTo>
                    <a:pt x="980866" y="1054866"/>
                  </a:moveTo>
                  <a:cubicBezTo>
                    <a:pt x="935614" y="597769"/>
                    <a:pt x="632009" y="216633"/>
                    <a:pt x="218081" y="59551"/>
                  </a:cubicBezTo>
                  <a:cubicBezTo>
                    <a:pt x="148303" y="33064"/>
                    <a:pt x="75358" y="13032"/>
                    <a:pt x="0" y="0"/>
                  </a:cubicBezTo>
                  <a:lnTo>
                    <a:pt x="0" y="184082"/>
                  </a:lnTo>
                  <a:cubicBezTo>
                    <a:pt x="64498" y="197325"/>
                    <a:pt x="127548" y="216874"/>
                    <a:pt x="188667" y="242758"/>
                  </a:cubicBezTo>
                  <a:cubicBezTo>
                    <a:pt x="198562" y="246951"/>
                    <a:pt x="208337" y="251325"/>
                    <a:pt x="218081" y="255820"/>
                  </a:cubicBezTo>
                  <a:cubicBezTo>
                    <a:pt x="326593" y="305808"/>
                    <a:pt x="424638" y="374137"/>
                    <a:pt x="509830" y="459330"/>
                  </a:cubicBezTo>
                  <a:cubicBezTo>
                    <a:pt x="602656" y="552155"/>
                    <a:pt x="675510" y="660215"/>
                    <a:pt x="726403" y="780493"/>
                  </a:cubicBezTo>
                  <a:cubicBezTo>
                    <a:pt x="763599" y="868461"/>
                    <a:pt x="787794" y="960382"/>
                    <a:pt x="798805" y="1054897"/>
                  </a:cubicBezTo>
                  <a:cubicBezTo>
                    <a:pt x="803360" y="1094054"/>
                    <a:pt x="805713" y="1133664"/>
                    <a:pt x="805713" y="1173636"/>
                  </a:cubicBezTo>
                  <a:cubicBezTo>
                    <a:pt x="805713" y="1310083"/>
                    <a:pt x="779045" y="1442368"/>
                    <a:pt x="726403" y="1566778"/>
                  </a:cubicBezTo>
                  <a:cubicBezTo>
                    <a:pt x="675540" y="1687056"/>
                    <a:pt x="602686" y="1795086"/>
                    <a:pt x="509830" y="1887941"/>
                  </a:cubicBezTo>
                  <a:cubicBezTo>
                    <a:pt x="417005" y="1980767"/>
                    <a:pt x="308945" y="2053621"/>
                    <a:pt x="188667" y="2104514"/>
                  </a:cubicBezTo>
                  <a:cubicBezTo>
                    <a:pt x="127518" y="2130367"/>
                    <a:pt x="64498" y="2149946"/>
                    <a:pt x="0" y="2163190"/>
                  </a:cubicBezTo>
                  <a:lnTo>
                    <a:pt x="0" y="2347332"/>
                  </a:lnTo>
                  <a:cubicBezTo>
                    <a:pt x="560451" y="2250373"/>
                    <a:pt x="986688" y="1761811"/>
                    <a:pt x="986688" y="1173666"/>
                  </a:cubicBezTo>
                  <a:cubicBezTo>
                    <a:pt x="986718" y="1133513"/>
                    <a:pt x="984727" y="1093903"/>
                    <a:pt x="980866" y="105486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32" name="Gráfico 23">
              <a:extLst>
                <a:ext uri="{FF2B5EF4-FFF2-40B4-BE49-F238E27FC236}">
                  <a16:creationId xmlns:a16="http://schemas.microsoft.com/office/drawing/2014/main" id="{70EACCA0-807F-4040-BB88-BF740957326E}"/>
                </a:ext>
              </a:extLst>
            </p:cNvPr>
            <p:cNvSpPr/>
            <p:nvPr/>
          </p:nvSpPr>
          <p:spPr>
            <a:xfrm>
              <a:off x="8595609" y="3295434"/>
              <a:ext cx="1395668" cy="2382386"/>
            </a:xfrm>
            <a:custGeom>
              <a:avLst/>
              <a:gdLst>
                <a:gd name="connsiteX0" fmla="*/ 1191193 w 1395668"/>
                <a:gd name="connsiteY0" fmla="*/ 2201351 h 2382386"/>
                <a:gd name="connsiteX1" fmla="*/ 798051 w 1395668"/>
                <a:gd name="connsiteY1" fmla="*/ 2122041 h 2382386"/>
                <a:gd name="connsiteX2" fmla="*/ 476888 w 1395668"/>
                <a:gd name="connsiteY2" fmla="*/ 1905469 h 2382386"/>
                <a:gd name="connsiteX3" fmla="*/ 260315 w 1395668"/>
                <a:gd name="connsiteY3" fmla="*/ 1584306 h 2382386"/>
                <a:gd name="connsiteX4" fmla="*/ 181005 w 1395668"/>
                <a:gd name="connsiteY4" fmla="*/ 1191193 h 2382386"/>
                <a:gd name="connsiteX5" fmla="*/ 260315 w 1395668"/>
                <a:gd name="connsiteY5" fmla="*/ 798051 h 2382386"/>
                <a:gd name="connsiteX6" fmla="*/ 476888 w 1395668"/>
                <a:gd name="connsiteY6" fmla="*/ 476888 h 2382386"/>
                <a:gd name="connsiteX7" fmla="*/ 768637 w 1395668"/>
                <a:gd name="connsiteY7" fmla="*/ 273378 h 2382386"/>
                <a:gd name="connsiteX8" fmla="*/ 798051 w 1395668"/>
                <a:gd name="connsiteY8" fmla="*/ 260315 h 2382386"/>
                <a:gd name="connsiteX9" fmla="*/ 1191193 w 1395668"/>
                <a:gd name="connsiteY9" fmla="*/ 181005 h 2382386"/>
                <a:gd name="connsiteX10" fmla="*/ 1395668 w 1395668"/>
                <a:gd name="connsiteY10" fmla="*/ 201639 h 2382386"/>
                <a:gd name="connsiteX11" fmla="*/ 1395668 w 1395668"/>
                <a:gd name="connsiteY11" fmla="*/ 17557 h 2382386"/>
                <a:gd name="connsiteX12" fmla="*/ 1191193 w 1395668"/>
                <a:gd name="connsiteY12" fmla="*/ 0 h 2382386"/>
                <a:gd name="connsiteX13" fmla="*/ 768637 w 1395668"/>
                <a:gd name="connsiteY13" fmla="*/ 77138 h 2382386"/>
                <a:gd name="connsiteX14" fmla="*/ 0 w 1395668"/>
                <a:gd name="connsiteY14" fmla="*/ 1191193 h 2382386"/>
                <a:gd name="connsiteX15" fmla="*/ 1191193 w 1395668"/>
                <a:gd name="connsiteY15" fmla="*/ 2382386 h 2382386"/>
                <a:gd name="connsiteX16" fmla="*/ 1395668 w 1395668"/>
                <a:gd name="connsiteY16" fmla="*/ 2364889 h 2382386"/>
                <a:gd name="connsiteX17" fmla="*/ 1395668 w 1395668"/>
                <a:gd name="connsiteY17" fmla="*/ 2180747 h 2382386"/>
                <a:gd name="connsiteX18" fmla="*/ 1191193 w 1395668"/>
                <a:gd name="connsiteY18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5668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260609" y="181005"/>
                    <a:pt x="1328908" y="187943"/>
                    <a:pt x="1395668" y="201639"/>
                  </a:cubicBezTo>
                  <a:lnTo>
                    <a:pt x="1395668" y="17557"/>
                  </a:lnTo>
                  <a:cubicBezTo>
                    <a:pt x="1329209" y="6064"/>
                    <a:pt x="1260910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accent3"/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168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Obrigado</a:t>
            </a:r>
            <a:r>
              <a:rPr lang="pt-PT" dirty="0"/>
              <a:t> 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 rtlCol="0">
            <a:normAutofit/>
          </a:bodyPr>
          <a:lstStyle>
            <a:defPPr>
              <a:defRPr lang="pt-PT"/>
            </a:defPPr>
          </a:lstStyle>
          <a:p>
            <a:pPr rtl="0"/>
            <a:r>
              <a:rPr lang="pt-PT" dirty="0"/>
              <a:t>João Apresentação  [21152]</a:t>
            </a:r>
          </a:p>
          <a:p>
            <a:pPr rtl="0"/>
            <a:r>
              <a:rPr lang="pt-PT" dirty="0"/>
              <a:t>Gonçalo Cunha        [21145]</a:t>
            </a:r>
          </a:p>
          <a:p>
            <a:pPr rtl="0"/>
            <a:r>
              <a:rPr lang="pt-PT" dirty="0"/>
              <a:t>Pedro Simões           [21140]</a:t>
            </a:r>
          </a:p>
          <a:p>
            <a:pPr rtl="0"/>
            <a:endParaRPr lang="pt-PT" dirty="0"/>
          </a:p>
        </p:txBody>
      </p:sp>
      <p:sp>
        <p:nvSpPr>
          <p:cNvPr id="21" name="Marcador de Posição do Rodapé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17</a:t>
            </a:fld>
            <a:endParaRPr lang="pt-PT" dirty="0"/>
          </a:p>
        </p:txBody>
      </p:sp>
      <p:sp>
        <p:nvSpPr>
          <p:cNvPr id="14" name="Marcador de Posição da Data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2" y="2210810"/>
            <a:ext cx="5309917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O que é o IPCA gym?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 rtlCol="0"/>
          <a:lstStyle>
            <a:defPPr>
              <a:defRPr lang="pt-PT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Ideia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Metas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/>
              <a:t>2</a:t>
            </a:fld>
            <a:endParaRPr lang="pt-PT" dirty="0"/>
          </a:p>
        </p:txBody>
      </p:sp>
      <p:sp>
        <p:nvSpPr>
          <p:cNvPr id="35" name="Marcador de Posição da Data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pic>
        <p:nvPicPr>
          <p:cNvPr id="7" name="Marcador de Posição da Imagem 6">
            <a:extLst>
              <a:ext uri="{FF2B5EF4-FFF2-40B4-BE49-F238E27FC236}">
                <a16:creationId xmlns:a16="http://schemas.microsoft.com/office/drawing/2014/main" id="{0B3E24BD-BD32-25FF-FEFA-6965FBF5E7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Solução</a:t>
            </a: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Benefícios</a:t>
            </a:r>
          </a:p>
        </p:txBody>
      </p:sp>
      <p:pic>
        <p:nvPicPr>
          <p:cNvPr id="92" name="Marcador de Posição da Imagem 91" descr="ícone de grupo de pessoas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Público-alvo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14" y="4546458"/>
            <a:ext cx="1632977" cy="1616414"/>
          </a:xfrm>
        </p:spPr>
        <p:txBody>
          <a:bodyPr rtlCol="0"/>
          <a:lstStyle>
            <a:defPPr>
              <a:defRPr lang="pt-PT"/>
            </a:defPPr>
          </a:lstStyle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Universitários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Docentes</a:t>
            </a:r>
            <a:endParaRPr lang="pt-PT" dirty="0"/>
          </a:p>
        </p:txBody>
      </p:sp>
      <p:pic>
        <p:nvPicPr>
          <p:cNvPr id="93" name="Marcador de Posição da Imagem 92" descr="ícone de mealheiro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2" name="Marcador de Posição do Texto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76750" y="4218499"/>
            <a:ext cx="2701475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Rentabilização</a:t>
            </a:r>
          </a:p>
        </p:txBody>
      </p:sp>
      <p:sp>
        <p:nvSpPr>
          <p:cNvPr id="29" name="Marcador de Posição do Texto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74380" y="4583624"/>
            <a:ext cx="2506824" cy="1616414"/>
          </a:xfrm>
        </p:spPr>
        <p:txBody>
          <a:bodyPr rtlCol="0"/>
          <a:lstStyle>
            <a:defPPr>
              <a:defRPr lang="pt-PT"/>
            </a:defPPr>
          </a:lstStyle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Venda do Sistema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err="1"/>
              <a:t>Melhorias</a:t>
            </a:r>
            <a:r>
              <a:rPr lang="en-US" dirty="0"/>
              <a:t>/</a:t>
            </a:r>
            <a:r>
              <a:rPr lang="en-US" dirty="0" err="1"/>
              <a:t>Suporte</a:t>
            </a:r>
            <a:r>
              <a:rPr lang="en-US" dirty="0"/>
              <a:t> da App</a:t>
            </a:r>
            <a:endParaRPr lang="pt-PT" dirty="0"/>
          </a:p>
        </p:txBody>
      </p:sp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Inovações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3</a:t>
            </a:fld>
            <a:endParaRPr lang="pt-PT" dirty="0"/>
          </a:p>
        </p:txBody>
      </p:sp>
      <p:sp>
        <p:nvSpPr>
          <p:cNvPr id="16" name="Marcador de Posição da Data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pic>
        <p:nvPicPr>
          <p:cNvPr id="6" name="Marcador de Posição da Imagem 93" descr="ícone de pilha de documentos">
            <a:extLst>
              <a:ext uri="{FF2B5EF4-FFF2-40B4-BE49-F238E27FC236}">
                <a16:creationId xmlns:a16="http://schemas.microsoft.com/office/drawing/2014/main" id="{45985DDC-39C6-DDC9-3DD1-0410A5D503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97654" y="3343631"/>
            <a:ext cx="603504" cy="603504"/>
          </a:xfrm>
          <a:prstGeom prst="rect">
            <a:avLst/>
          </a:prstGeom>
          <a:ln>
            <a:noFill/>
          </a:ln>
        </p:spPr>
      </p:pic>
      <p:pic>
        <p:nvPicPr>
          <p:cNvPr id="13" name="Marcador de Posição da Imagem 44" descr="Bloco de notas com ícone de lista de verificação">
            <a:extLst>
              <a:ext uri="{FF2B5EF4-FFF2-40B4-BE49-F238E27FC236}">
                <a16:creationId xmlns:a16="http://schemas.microsoft.com/office/drawing/2014/main" id="{98DC3E76-059A-C370-3241-D5008D5E461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5" r="375"/>
          <a:stretch>
            <a:fillRect/>
          </a:stretch>
        </p:blipFill>
        <p:spPr>
          <a:xfrm>
            <a:off x="9965616" y="3330145"/>
            <a:ext cx="603504" cy="603504"/>
          </a:xfrm>
          <a:prstGeom prst="rect">
            <a:avLst/>
          </a:prstGeom>
        </p:spPr>
      </p:pic>
      <p:sp>
        <p:nvSpPr>
          <p:cNvPr id="18" name="Marcador de Posição do Texto 27">
            <a:extLst>
              <a:ext uri="{FF2B5EF4-FFF2-40B4-BE49-F238E27FC236}">
                <a16:creationId xmlns:a16="http://schemas.microsoft.com/office/drawing/2014/main" id="{29FA326F-61EF-A14F-BA64-0638CD3D84A3}"/>
              </a:ext>
            </a:extLst>
          </p:cNvPr>
          <p:cNvSpPr txBox="1">
            <a:spLocks/>
          </p:cNvSpPr>
          <p:nvPr/>
        </p:nvSpPr>
        <p:spPr>
          <a:xfrm>
            <a:off x="1008448" y="4532694"/>
            <a:ext cx="1632977" cy="1616414"/>
          </a:xfrm>
          <a:prstGeom prst="rect">
            <a:avLst/>
          </a:prstGeom>
        </p:spPr>
        <p:txBody>
          <a:bodyPr rtlCol="0"/>
          <a:lstStyle>
            <a:defPPr>
              <a:defRPr lang="pt-PT"/>
            </a:defPPr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Saúde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Deslocação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Gestão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Multi Serviços</a:t>
            </a:r>
          </a:p>
        </p:txBody>
      </p:sp>
      <p:sp>
        <p:nvSpPr>
          <p:cNvPr id="21" name="Marcador de Posição do Texto 27">
            <a:extLst>
              <a:ext uri="{FF2B5EF4-FFF2-40B4-BE49-F238E27FC236}">
                <a16:creationId xmlns:a16="http://schemas.microsoft.com/office/drawing/2014/main" id="{87E03E72-8D97-C254-6C36-AC3BC1FE016C}"/>
              </a:ext>
            </a:extLst>
          </p:cNvPr>
          <p:cNvSpPr txBox="1">
            <a:spLocks/>
          </p:cNvSpPr>
          <p:nvPr/>
        </p:nvSpPr>
        <p:spPr>
          <a:xfrm>
            <a:off x="9499834" y="4546458"/>
            <a:ext cx="1632977" cy="1616414"/>
          </a:xfrm>
          <a:prstGeom prst="rect">
            <a:avLst/>
          </a:prstGeom>
        </p:spPr>
        <p:txBody>
          <a:bodyPr rtlCol="0"/>
          <a:lstStyle>
            <a:defPPr>
              <a:defRPr lang="pt-PT"/>
            </a:defPPr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Tudo em um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Lotação em tempo real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889" y="2761502"/>
            <a:ext cx="4248271" cy="66749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Funcionalidades</a:t>
            </a:r>
          </a:p>
        </p:txBody>
      </p:sp>
      <p:sp>
        <p:nvSpPr>
          <p:cNvPr id="41" name="Marcador de Posição do Texto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8112" y="4564294"/>
            <a:ext cx="142116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00B0F0"/>
                </a:solidFill>
              </a:rPr>
              <a:t>Cliente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78112" y="2901394"/>
            <a:ext cx="1656934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just" rtl="0"/>
            <a:r>
              <a:rPr lang="en-US" dirty="0">
                <a:solidFill>
                  <a:srgbClr val="00B0F0"/>
                </a:solidFill>
              </a:rPr>
              <a:t>F</a:t>
            </a:r>
            <a:r>
              <a:rPr lang="pt-PT" dirty="0">
                <a:solidFill>
                  <a:srgbClr val="00B0F0"/>
                </a:solidFill>
              </a:rPr>
              <a:t>uncionário</a:t>
            </a:r>
          </a:p>
        </p:txBody>
      </p:sp>
      <p:sp>
        <p:nvSpPr>
          <p:cNvPr id="43" name="Marcador de Posição do Texto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78112" y="1238495"/>
            <a:ext cx="1501920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just" rtl="0"/>
            <a:r>
              <a:rPr lang="pt-PT" dirty="0">
                <a:solidFill>
                  <a:srgbClr val="00B0F0"/>
                </a:solidFill>
              </a:rPr>
              <a:t>Gerente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4</a:t>
            </a:fld>
            <a:endParaRPr lang="pt-PT" dirty="0"/>
          </a:p>
        </p:txBody>
      </p:sp>
      <p:sp>
        <p:nvSpPr>
          <p:cNvPr id="76" name="Marcador de Posição da Data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cxnSp>
        <p:nvCxnSpPr>
          <p:cNvPr id="2" name="Conexão Reta 13">
            <a:extLst>
              <a:ext uri="{FF2B5EF4-FFF2-40B4-BE49-F238E27FC236}">
                <a16:creationId xmlns:a16="http://schemas.microsoft.com/office/drawing/2014/main" id="{E09E4131-99F0-A722-869F-2C56C2CC3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0"/>
            <a:endCxn id="3" idx="4"/>
          </p:cNvCxnSpPr>
          <p:nvPr/>
        </p:nvCxnSpPr>
        <p:spPr>
          <a:xfrm flipH="1" flipV="1">
            <a:off x="10342670" y="1893897"/>
            <a:ext cx="5129" cy="238012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48E12483-D9B5-488D-E5CB-6C4FEEE3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69831" y="94821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172A3F-6CBB-91A9-5B68-71CE07EC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74960" y="2611118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ADD0FB5-D207-1BFE-3661-E3F6F4C7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74960" y="427401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pic>
        <p:nvPicPr>
          <p:cNvPr id="8" name="Marcador de Posição da Imagem 91" descr="ícone de grupo de pessoas">
            <a:extLst>
              <a:ext uri="{FF2B5EF4-FFF2-40B4-BE49-F238E27FC236}">
                <a16:creationId xmlns:a16="http://schemas.microsoft.com/office/drawing/2014/main" id="{9AF4CA30-41E2-8513-984E-B5DF851FF5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40918" y="4445104"/>
            <a:ext cx="603504" cy="603504"/>
          </a:xfrm>
          <a:prstGeom prst="rect">
            <a:avLst/>
          </a:prstGeom>
        </p:spPr>
      </p:pic>
      <p:pic>
        <p:nvPicPr>
          <p:cNvPr id="29" name="Gráfico 28" descr="Inteligência Artificial destaque">
            <a:extLst>
              <a:ext uri="{FF2B5EF4-FFF2-40B4-BE49-F238E27FC236}">
                <a16:creationId xmlns:a16="http://schemas.microsoft.com/office/drawing/2014/main" id="{9A3D10E2-64F4-14A7-B79C-568F291BC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2310" y="1115052"/>
            <a:ext cx="620717" cy="620717"/>
          </a:xfrm>
          <a:prstGeom prst="rect">
            <a:avLst/>
          </a:prstGeom>
        </p:spPr>
      </p:pic>
      <p:pic>
        <p:nvPicPr>
          <p:cNvPr id="31" name="Gráfico 30" descr="Office trabalhador Male destaque">
            <a:extLst>
              <a:ext uri="{FF2B5EF4-FFF2-40B4-BE49-F238E27FC236}">
                <a16:creationId xmlns:a16="http://schemas.microsoft.com/office/drawing/2014/main" id="{327E79B0-8D97-2974-0D83-EC41E2274C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97627" y="2738914"/>
            <a:ext cx="690086" cy="69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Login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5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17F279-1EB8-E704-A80F-93E991BEA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151" y="2293215"/>
            <a:ext cx="2140259" cy="38436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75C497B-3D61-9AF8-62F5-723EB56D7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924" y="2293215"/>
            <a:ext cx="2140259" cy="3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73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Editar Perfil</a:t>
            </a:r>
            <a:r>
              <a:rPr lang="pt-PT" dirty="0">
                <a:solidFill>
                  <a:srgbClr val="C00000"/>
                </a:solidFill>
              </a:rPr>
              <a:t> (Cliente)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6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99FFEC-1450-B0C6-0F2C-A2457A4D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65" y="2146041"/>
            <a:ext cx="2046445" cy="432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6426A1-5CA7-061C-51FC-E2813B73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60" y="2146041"/>
            <a:ext cx="2036423" cy="432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F031CC-4A24-4725-BD09-F4B133904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935" y="2146041"/>
            <a:ext cx="2041434" cy="432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82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Planos de Treino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7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DD403A-E5D3-8FC9-8CF4-264BE41CA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22" y="2151484"/>
            <a:ext cx="2053532" cy="431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41063A6-E0E8-14A3-6B90-7EDED93F3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95" y="2151484"/>
            <a:ext cx="2035554" cy="431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7957E55-5B78-E4AD-9DE6-57E646022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014" y="2151484"/>
            <a:ext cx="2048539" cy="431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770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Planos Nutricionais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8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7D5D18D-9B67-2FDD-B823-B26E98E36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66" y="2097270"/>
            <a:ext cx="2053091" cy="43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8D75E73-3590-AB9B-4D2A-D6377CC0F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778" y="2097270"/>
            <a:ext cx="2072241" cy="43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27D143F-1C05-D6AA-BB00-AF966E59D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45" y="2097270"/>
            <a:ext cx="2042005" cy="43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21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Consultas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9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67CD48-F282-2225-12D5-AE6D66949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906" y="2120206"/>
            <a:ext cx="2026667" cy="4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841A365-F28C-A9F8-D2AB-1C7FB4080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417" y="2120206"/>
            <a:ext cx="2014201" cy="426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BCF1B0C-8CBC-1431-BCA4-BDAD8EB0D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90" y="2120208"/>
            <a:ext cx="2017421" cy="424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A9F011B5-12AB-DA37-2612-44BAC8D06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39" y="2120206"/>
            <a:ext cx="1995781" cy="424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3527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1966_TF56488565_Win32" id="{00A1CD8D-3551-4BB0-ADC1-2F1485DB9A27}" vid="{215C11A7-5FFC-43F2-A25B-1935AED30B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 xsi:nil="true"/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{DB77BDC9-F465-4593-B267-0A0124CBBCB2}tf56488565_win32</Template>
  <TotalTime>721</TotalTime>
  <Words>309</Words>
  <Application>Microsoft Office PowerPoint</Application>
  <PresentationFormat>Ecrã Panorâmico</PresentationFormat>
  <Paragraphs>128</Paragraphs>
  <Slides>17</Slides>
  <Notes>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Courier New</vt:lpstr>
      <vt:lpstr>Tema do Office</vt:lpstr>
      <vt:lpstr>Apresentação do PowerPoint</vt:lpstr>
      <vt:lpstr>O que é o IPCA gym?</vt:lpstr>
      <vt:lpstr>Solução</vt:lpstr>
      <vt:lpstr>Funcionalidades</vt:lpstr>
      <vt:lpstr>Login</vt:lpstr>
      <vt:lpstr>Editar Perfil (Cliente)</vt:lpstr>
      <vt:lpstr>Planos de Treino</vt:lpstr>
      <vt:lpstr>Planos Nutricionais</vt:lpstr>
      <vt:lpstr>Consultas</vt:lpstr>
      <vt:lpstr>Loja Online</vt:lpstr>
      <vt:lpstr>Gráficos</vt:lpstr>
      <vt:lpstr>Avaliação do ginásio</vt:lpstr>
      <vt:lpstr>Gestão dos Funcionários</vt:lpstr>
      <vt:lpstr>Gestão dos Perfil do ginásio</vt:lpstr>
      <vt:lpstr>Implementação</vt:lpstr>
      <vt:lpstr>Resultados</vt:lpstr>
      <vt:lpstr>Obrigado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Carlos da Costa Apresentação</dc:creator>
  <cp:lastModifiedBy>João Carlos da Costa Apresentação</cp:lastModifiedBy>
  <cp:revision>9</cp:revision>
  <dcterms:created xsi:type="dcterms:W3CDTF">2023-01-16T13:38:33Z</dcterms:created>
  <dcterms:modified xsi:type="dcterms:W3CDTF">2023-01-19T17:50:03Z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